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</p:sldIdLst>
  <p:sldSz cx="9144000" cy="5143500" type="screen16x9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795"/>
    <a:srgbClr val="FFFFFF"/>
    <a:srgbClr val="21608B"/>
    <a:srgbClr val="256E9F"/>
    <a:srgbClr val="396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-438" y="-90"/>
      </p:cViewPr>
      <p:guideLst>
        <p:guide orient="horz" pos="1076"/>
        <p:guide orient="horz" pos="2164"/>
        <p:guide pos="3833"/>
        <p:guide pos="19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46799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2315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30729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22962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3088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0341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63541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52139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13945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433892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7996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97D2EC-ED5D-47B4-BB89-507A0174FB4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08.11.2017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8E82F78-87D6-4CD0-BCE1-FED3B1ECC00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949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366"/>
            <a:ext cx="9144001" cy="5143500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-108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lnSpc>
                <a:spcPts val="34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2600"/>
              </a:lnSpc>
              <a:spcAft>
                <a:spcPts val="0"/>
              </a:spcAft>
            </a:pPr>
            <a:r>
              <a:rPr lang="ru-RU" sz="2800" dirty="0">
                <a:solidFill>
                  <a:prstClr val="black"/>
                </a:solidFill>
              </a:rPr>
              <a:t>Действия членов УИК </a:t>
            </a:r>
          </a:p>
          <a:p>
            <a:pPr fontAlgn="auto">
              <a:lnSpc>
                <a:spcPts val="2600"/>
              </a:lnSpc>
              <a:spcAft>
                <a:spcPts val="0"/>
              </a:spcAft>
            </a:pPr>
            <a:r>
              <a:rPr lang="ru-RU" sz="2800" dirty="0">
                <a:solidFill>
                  <a:prstClr val="black"/>
                </a:solidFill>
              </a:rPr>
              <a:t>при подсчете голосов избирателей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6660" y="42549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583" y="1532108"/>
            <a:ext cx="1835845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Подсчет и погашение неиспользованных избирательных бюллетеней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1540164" y="1288021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256168" y="843558"/>
            <a:ext cx="8617719" cy="910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116164" y="1533164"/>
            <a:ext cx="1622773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протокола УИК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641138" y="1532108"/>
            <a:ext cx="1835845" cy="52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увеличенной формы протокола УИК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76826" y="1529466"/>
            <a:ext cx="1835845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Работа со списком избирателей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412730" y="2271564"/>
            <a:ext cx="360040" cy="369332"/>
            <a:chOff x="3350720" y="2411106"/>
            <a:chExt cx="360040" cy="369332"/>
          </a:xfrm>
        </p:grpSpPr>
        <p:sp>
          <p:nvSpPr>
            <p:cNvPr id="47" name="Овал 46"/>
            <p:cNvSpPr/>
            <p:nvPr/>
          </p:nvSpPr>
          <p:spPr>
            <a:xfrm>
              <a:off x="3350720" y="2418442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380497" y="241110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>
                  <a:solidFill>
                    <a:prstClr val="black"/>
                  </a:solidFill>
                  <a:latin typeface="Calibri"/>
                </a:rPr>
                <a:t>7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221042" y="2278288"/>
            <a:ext cx="360040" cy="369332"/>
            <a:chOff x="5438952" y="2417830"/>
            <a:chExt cx="360040" cy="369332"/>
          </a:xfrm>
        </p:grpSpPr>
        <p:sp>
          <p:nvSpPr>
            <p:cNvPr id="49" name="Овал 48"/>
            <p:cNvSpPr/>
            <p:nvPr/>
          </p:nvSpPr>
          <p:spPr>
            <a:xfrm>
              <a:off x="5438952" y="2425166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61355" y="24178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 smtClean="0">
                  <a:solidFill>
                    <a:prstClr val="black"/>
                  </a:solidFill>
                  <a:latin typeface="Calibri"/>
                </a:rPr>
                <a:t>6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3" name="Прямоугольник 82"/>
          <p:cNvSpPr/>
          <p:nvPr/>
        </p:nvSpPr>
        <p:spPr>
          <a:xfrm>
            <a:off x="949907" y="2669374"/>
            <a:ext cx="1656184" cy="40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протокола УИК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2738514" y="2670430"/>
            <a:ext cx="3712600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Подсчет избирательных бюллетеней установленной формы в переносных ящиках для голосования </a:t>
            </a:r>
            <a:r>
              <a:rPr lang="ru-RU" sz="1000" dirty="0">
                <a:solidFill>
                  <a:prstClr val="black"/>
                </a:solidFill>
                <a:latin typeface="Calibri"/>
              </a:rPr>
              <a:t>(поочередно по каждому переносному ящику – сначала с избирательными бюллетенями, оставленными досрочно проголосовавшими избирателями, затем с избирательными бюллетенями, оставленными избирателями, проголосовавшими вне помещения для голосования)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6485813" y="2669374"/>
            <a:ext cx="1835845" cy="52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увеличенной формы протокола УИК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7099793" y="1536964"/>
            <a:ext cx="1472136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протокола УИК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366225" y="4249494"/>
            <a:ext cx="1835845" cy="52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увеличенной формы протокола УИК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2036466" y="4250550"/>
            <a:ext cx="173104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Вскрытие стационарных ящиков для голосования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3635897" y="4236882"/>
            <a:ext cx="1783152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Подсчет голосов по избирательным бюллетеням и проверка контрольных соотношений 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5475803" y="4246852"/>
            <a:ext cx="1551311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протокола УИК</a:t>
            </a:r>
          </a:p>
        </p:txBody>
      </p:sp>
      <p:sp>
        <p:nvSpPr>
          <p:cNvPr id="102" name="Круговая стрелка 101"/>
          <p:cNvSpPr/>
          <p:nvPr/>
        </p:nvSpPr>
        <p:spPr>
          <a:xfrm rot="16200000" flipH="1">
            <a:off x="232968" y="2743857"/>
            <a:ext cx="1577596" cy="1008410"/>
          </a:xfrm>
          <a:custGeom>
            <a:avLst/>
            <a:gdLst>
              <a:gd name="connsiteX0" fmla="*/ 11 w 1440162"/>
              <a:gd name="connsiteY0" fmla="*/ 819934 h 1630959"/>
              <a:gd name="connsiteX1" fmla="*/ 568721 w 1440162"/>
              <a:gd name="connsiteY1" fmla="*/ 18219 h 1630959"/>
              <a:gd name="connsiteX2" fmla="*/ 1401518 w 1440162"/>
              <a:gd name="connsiteY2" fmla="*/ 551921 h 1630959"/>
              <a:gd name="connsiteX3" fmla="*/ 1401541 w 1440162"/>
              <a:gd name="connsiteY3" fmla="*/ 551913 h 1630959"/>
              <a:gd name="connsiteX4" fmla="*/ 1375891 w 1440162"/>
              <a:gd name="connsiteY4" fmla="*/ 628503 h 1630959"/>
              <a:gd name="connsiteX5" fmla="*/ 1316698 w 1440162"/>
              <a:gd name="connsiteY5" fmla="*/ 576102 h 1630959"/>
              <a:gd name="connsiteX6" fmla="*/ 1316726 w 1440162"/>
              <a:gd name="connsiteY6" fmla="*/ 576094 h 1630959"/>
              <a:gd name="connsiteX7" fmla="*/ 580805 w 1440162"/>
              <a:gd name="connsiteY7" fmla="*/ 106111 h 1630959"/>
              <a:gd name="connsiteX8" fmla="*/ 88232 w 1440162"/>
              <a:gd name="connsiteY8" fmla="*/ 819388 h 1630959"/>
              <a:gd name="connsiteX9" fmla="*/ 11 w 1440162"/>
              <a:gd name="connsiteY9" fmla="*/ 819934 h 1630959"/>
              <a:gd name="connsiteX0" fmla="*/ 11 w 1401541"/>
              <a:gd name="connsiteY0" fmla="*/ 820048 h 820278"/>
              <a:gd name="connsiteX1" fmla="*/ 568721 w 1401541"/>
              <a:gd name="connsiteY1" fmla="*/ 18333 h 820278"/>
              <a:gd name="connsiteX2" fmla="*/ 1401518 w 1401541"/>
              <a:gd name="connsiteY2" fmla="*/ 552035 h 820278"/>
              <a:gd name="connsiteX3" fmla="*/ 1401541 w 1401541"/>
              <a:gd name="connsiteY3" fmla="*/ 552027 h 820278"/>
              <a:gd name="connsiteX4" fmla="*/ 1375891 w 1401541"/>
              <a:gd name="connsiteY4" fmla="*/ 628617 h 820278"/>
              <a:gd name="connsiteX5" fmla="*/ 1316698 w 1401541"/>
              <a:gd name="connsiteY5" fmla="*/ 576216 h 820278"/>
              <a:gd name="connsiteX6" fmla="*/ 1316726 w 1401541"/>
              <a:gd name="connsiteY6" fmla="*/ 576208 h 820278"/>
              <a:gd name="connsiteX7" fmla="*/ 580805 w 1401541"/>
              <a:gd name="connsiteY7" fmla="*/ 106225 h 820278"/>
              <a:gd name="connsiteX8" fmla="*/ 11 w 1401541"/>
              <a:gd name="connsiteY8" fmla="*/ 820048 h 820278"/>
              <a:gd name="connsiteX0" fmla="*/ 11 w 1414253"/>
              <a:gd name="connsiteY0" fmla="*/ 820048 h 838013"/>
              <a:gd name="connsiteX1" fmla="*/ 568721 w 1414253"/>
              <a:gd name="connsiteY1" fmla="*/ 18333 h 838013"/>
              <a:gd name="connsiteX2" fmla="*/ 1401518 w 1414253"/>
              <a:gd name="connsiteY2" fmla="*/ 552035 h 838013"/>
              <a:gd name="connsiteX3" fmla="*/ 1401541 w 1414253"/>
              <a:gd name="connsiteY3" fmla="*/ 552027 h 838013"/>
              <a:gd name="connsiteX4" fmla="*/ 1375891 w 1414253"/>
              <a:gd name="connsiteY4" fmla="*/ 628617 h 838013"/>
              <a:gd name="connsiteX5" fmla="*/ 1316698 w 1414253"/>
              <a:gd name="connsiteY5" fmla="*/ 576216 h 838013"/>
              <a:gd name="connsiteX6" fmla="*/ 1316726 w 1414253"/>
              <a:gd name="connsiteY6" fmla="*/ 576208 h 838013"/>
              <a:gd name="connsiteX7" fmla="*/ 11 w 1414253"/>
              <a:gd name="connsiteY7" fmla="*/ 820048 h 838013"/>
              <a:gd name="connsiteX0" fmla="*/ 11 w 1401541"/>
              <a:gd name="connsiteY0" fmla="*/ 820048 h 837613"/>
              <a:gd name="connsiteX1" fmla="*/ 568721 w 1401541"/>
              <a:gd name="connsiteY1" fmla="*/ 18333 h 837613"/>
              <a:gd name="connsiteX2" fmla="*/ 1401518 w 1401541"/>
              <a:gd name="connsiteY2" fmla="*/ 552035 h 837613"/>
              <a:gd name="connsiteX3" fmla="*/ 1401541 w 1401541"/>
              <a:gd name="connsiteY3" fmla="*/ 552027 h 837613"/>
              <a:gd name="connsiteX4" fmla="*/ 1375891 w 1401541"/>
              <a:gd name="connsiteY4" fmla="*/ 628617 h 837613"/>
              <a:gd name="connsiteX5" fmla="*/ 1316698 w 1401541"/>
              <a:gd name="connsiteY5" fmla="*/ 576216 h 837613"/>
              <a:gd name="connsiteX6" fmla="*/ 11 w 1401541"/>
              <a:gd name="connsiteY6" fmla="*/ 820048 h 837613"/>
              <a:gd name="connsiteX0" fmla="*/ 11 w 1401541"/>
              <a:gd name="connsiteY0" fmla="*/ 820048 h 820048"/>
              <a:gd name="connsiteX1" fmla="*/ 568721 w 1401541"/>
              <a:gd name="connsiteY1" fmla="*/ 18333 h 820048"/>
              <a:gd name="connsiteX2" fmla="*/ 1401518 w 1401541"/>
              <a:gd name="connsiteY2" fmla="*/ 552035 h 820048"/>
              <a:gd name="connsiteX3" fmla="*/ 1401541 w 1401541"/>
              <a:gd name="connsiteY3" fmla="*/ 552027 h 820048"/>
              <a:gd name="connsiteX4" fmla="*/ 1375891 w 1401541"/>
              <a:gd name="connsiteY4" fmla="*/ 628617 h 820048"/>
              <a:gd name="connsiteX5" fmla="*/ 11 w 1401541"/>
              <a:gd name="connsiteY5" fmla="*/ 820048 h 820048"/>
              <a:gd name="connsiteX0" fmla="*/ 11 w 1401541"/>
              <a:gd name="connsiteY0" fmla="*/ 820048 h 820048"/>
              <a:gd name="connsiteX1" fmla="*/ 568721 w 1401541"/>
              <a:gd name="connsiteY1" fmla="*/ 18333 h 820048"/>
              <a:gd name="connsiteX2" fmla="*/ 1401518 w 1401541"/>
              <a:gd name="connsiteY2" fmla="*/ 552035 h 820048"/>
              <a:gd name="connsiteX3" fmla="*/ 1401541 w 1401541"/>
              <a:gd name="connsiteY3" fmla="*/ 552027 h 820048"/>
              <a:gd name="connsiteX4" fmla="*/ 11 w 1401541"/>
              <a:gd name="connsiteY4" fmla="*/ 820048 h 820048"/>
              <a:gd name="connsiteX0" fmla="*/ 1401541 w 1492981"/>
              <a:gd name="connsiteY0" fmla="*/ 552027 h 820048"/>
              <a:gd name="connsiteX1" fmla="*/ 11 w 1492981"/>
              <a:gd name="connsiteY1" fmla="*/ 820048 h 820048"/>
              <a:gd name="connsiteX2" fmla="*/ 568721 w 1492981"/>
              <a:gd name="connsiteY2" fmla="*/ 18333 h 820048"/>
              <a:gd name="connsiteX3" fmla="*/ 1401518 w 1492981"/>
              <a:gd name="connsiteY3" fmla="*/ 552035 h 820048"/>
              <a:gd name="connsiteX4" fmla="*/ 1492981 w 1492981"/>
              <a:gd name="connsiteY4" fmla="*/ 643467 h 820048"/>
              <a:gd name="connsiteX0" fmla="*/ 1401538 w 1492978"/>
              <a:gd name="connsiteY0" fmla="*/ 548496 h 816517"/>
              <a:gd name="connsiteX1" fmla="*/ 8 w 1492978"/>
              <a:gd name="connsiteY1" fmla="*/ 816517 h 816517"/>
              <a:gd name="connsiteX2" fmla="*/ 568718 w 1492978"/>
              <a:gd name="connsiteY2" fmla="*/ 14802 h 816517"/>
              <a:gd name="connsiteX3" fmla="*/ 1439356 w 1492978"/>
              <a:gd name="connsiteY3" fmla="*/ 460219 h 816517"/>
              <a:gd name="connsiteX4" fmla="*/ 1492978 w 1492978"/>
              <a:gd name="connsiteY4" fmla="*/ 639936 h 816517"/>
              <a:gd name="connsiteX0" fmla="*/ 1319560 w 1492978"/>
              <a:gd name="connsiteY0" fmla="*/ 649397 h 816517"/>
              <a:gd name="connsiteX1" fmla="*/ 8 w 1492978"/>
              <a:gd name="connsiteY1" fmla="*/ 816517 h 816517"/>
              <a:gd name="connsiteX2" fmla="*/ 568718 w 1492978"/>
              <a:gd name="connsiteY2" fmla="*/ 14802 h 816517"/>
              <a:gd name="connsiteX3" fmla="*/ 1439356 w 1492978"/>
              <a:gd name="connsiteY3" fmla="*/ 460219 h 816517"/>
              <a:gd name="connsiteX4" fmla="*/ 1492978 w 1492978"/>
              <a:gd name="connsiteY4" fmla="*/ 639936 h 816517"/>
              <a:gd name="connsiteX0" fmla="*/ 1319560 w 1439356"/>
              <a:gd name="connsiteY0" fmla="*/ 649397 h 816517"/>
              <a:gd name="connsiteX1" fmla="*/ 8 w 1439356"/>
              <a:gd name="connsiteY1" fmla="*/ 816517 h 816517"/>
              <a:gd name="connsiteX2" fmla="*/ 568718 w 1439356"/>
              <a:gd name="connsiteY2" fmla="*/ 14802 h 816517"/>
              <a:gd name="connsiteX3" fmla="*/ 1439356 w 1439356"/>
              <a:gd name="connsiteY3" fmla="*/ 460219 h 816517"/>
              <a:gd name="connsiteX0" fmla="*/ 8 w 1439356"/>
              <a:gd name="connsiteY0" fmla="*/ 816517 h 816517"/>
              <a:gd name="connsiteX1" fmla="*/ 568718 w 1439356"/>
              <a:gd name="connsiteY1" fmla="*/ 14802 h 816517"/>
              <a:gd name="connsiteX2" fmla="*/ 1439356 w 1439356"/>
              <a:gd name="connsiteY2" fmla="*/ 460219 h 816517"/>
              <a:gd name="connsiteX0" fmla="*/ 8 w 1401522"/>
              <a:gd name="connsiteY0" fmla="*/ 801780 h 801780"/>
              <a:gd name="connsiteX1" fmla="*/ 568718 w 1401522"/>
              <a:gd name="connsiteY1" fmla="*/ 65 h 801780"/>
              <a:gd name="connsiteX2" fmla="*/ 1401522 w 1401522"/>
              <a:gd name="connsiteY2" fmla="*/ 767101 h 801780"/>
              <a:gd name="connsiteX0" fmla="*/ 9 w 1369992"/>
              <a:gd name="connsiteY0" fmla="*/ 776496 h 776496"/>
              <a:gd name="connsiteX1" fmla="*/ 537188 w 1369992"/>
              <a:gd name="connsiteY1" fmla="*/ 5 h 776496"/>
              <a:gd name="connsiteX2" fmla="*/ 1369992 w 1369992"/>
              <a:gd name="connsiteY2" fmla="*/ 767041 h 776496"/>
              <a:gd name="connsiteX0" fmla="*/ 6 w 1369989"/>
              <a:gd name="connsiteY0" fmla="*/ 820638 h 820638"/>
              <a:gd name="connsiteX1" fmla="*/ 682228 w 1369989"/>
              <a:gd name="connsiteY1" fmla="*/ 4 h 820638"/>
              <a:gd name="connsiteX2" fmla="*/ 1369989 w 1369989"/>
              <a:gd name="connsiteY2" fmla="*/ 811183 h 820638"/>
              <a:gd name="connsiteX0" fmla="*/ 23 w 1370006"/>
              <a:gd name="connsiteY0" fmla="*/ 820689 h 820689"/>
              <a:gd name="connsiteX1" fmla="*/ 682245 w 1370006"/>
              <a:gd name="connsiteY1" fmla="*/ 55 h 820689"/>
              <a:gd name="connsiteX2" fmla="*/ 1370006 w 1370006"/>
              <a:gd name="connsiteY2" fmla="*/ 811234 h 820689"/>
              <a:gd name="connsiteX0" fmla="*/ 23 w 1370006"/>
              <a:gd name="connsiteY0" fmla="*/ 820689 h 820689"/>
              <a:gd name="connsiteX1" fmla="*/ 682245 w 1370006"/>
              <a:gd name="connsiteY1" fmla="*/ 55 h 820689"/>
              <a:gd name="connsiteX2" fmla="*/ 1370006 w 1370006"/>
              <a:gd name="connsiteY2" fmla="*/ 811234 h 820689"/>
              <a:gd name="connsiteX0" fmla="*/ 23 w 1370006"/>
              <a:gd name="connsiteY0" fmla="*/ 820691 h 820691"/>
              <a:gd name="connsiteX1" fmla="*/ 682245 w 1370006"/>
              <a:gd name="connsiteY1" fmla="*/ 57 h 820691"/>
              <a:gd name="connsiteX2" fmla="*/ 1370006 w 1370006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723 h 820723"/>
              <a:gd name="connsiteX1" fmla="*/ 682222 w 1369983"/>
              <a:gd name="connsiteY1" fmla="*/ 89 h 820723"/>
              <a:gd name="connsiteX2" fmla="*/ 1369983 w 1369983"/>
              <a:gd name="connsiteY2" fmla="*/ 811268 h 820723"/>
              <a:gd name="connsiteX0" fmla="*/ 0 w 1369983"/>
              <a:gd name="connsiteY0" fmla="*/ 981684 h 981684"/>
              <a:gd name="connsiteX1" fmla="*/ 687749 w 1369983"/>
              <a:gd name="connsiteY1" fmla="*/ 64 h 981684"/>
              <a:gd name="connsiteX2" fmla="*/ 1369983 w 1369983"/>
              <a:gd name="connsiteY2" fmla="*/ 972229 h 981684"/>
              <a:gd name="connsiteX0" fmla="*/ 0 w 1353410"/>
              <a:gd name="connsiteY0" fmla="*/ 999916 h 999916"/>
              <a:gd name="connsiteX1" fmla="*/ 687749 w 1353410"/>
              <a:gd name="connsiteY1" fmla="*/ 18296 h 999916"/>
              <a:gd name="connsiteX2" fmla="*/ 1353410 w 1353410"/>
              <a:gd name="connsiteY2" fmla="*/ 526821 h 999916"/>
              <a:gd name="connsiteX0" fmla="*/ 0 w 1353410"/>
              <a:gd name="connsiteY0" fmla="*/ 985194 h 985194"/>
              <a:gd name="connsiteX1" fmla="*/ 687749 w 1353410"/>
              <a:gd name="connsiteY1" fmla="*/ 3574 h 985194"/>
              <a:gd name="connsiteX2" fmla="*/ 1353410 w 1353410"/>
              <a:gd name="connsiteY2" fmla="*/ 512099 h 985194"/>
              <a:gd name="connsiteX0" fmla="*/ 0 w 1353410"/>
              <a:gd name="connsiteY0" fmla="*/ 983666 h 983666"/>
              <a:gd name="connsiteX1" fmla="*/ 687749 w 1353410"/>
              <a:gd name="connsiteY1" fmla="*/ 2046 h 983666"/>
              <a:gd name="connsiteX2" fmla="*/ 1353410 w 1353410"/>
              <a:gd name="connsiteY2" fmla="*/ 510571 h 983666"/>
              <a:gd name="connsiteX0" fmla="*/ 0 w 1353410"/>
              <a:gd name="connsiteY0" fmla="*/ 983437 h 983437"/>
              <a:gd name="connsiteX1" fmla="*/ 687749 w 1353410"/>
              <a:gd name="connsiteY1" fmla="*/ 1817 h 983437"/>
              <a:gd name="connsiteX2" fmla="*/ 1353410 w 1353410"/>
              <a:gd name="connsiteY2" fmla="*/ 510342 h 983437"/>
              <a:gd name="connsiteX0" fmla="*/ 0 w 1353410"/>
              <a:gd name="connsiteY0" fmla="*/ 1008948 h 1008948"/>
              <a:gd name="connsiteX1" fmla="*/ 825860 w 1353410"/>
              <a:gd name="connsiteY1" fmla="*/ 1573 h 1008948"/>
              <a:gd name="connsiteX2" fmla="*/ 1353410 w 1353410"/>
              <a:gd name="connsiteY2" fmla="*/ 535853 h 1008948"/>
              <a:gd name="connsiteX0" fmla="*/ 0 w 1353410"/>
              <a:gd name="connsiteY0" fmla="*/ 1007592 h 1007592"/>
              <a:gd name="connsiteX1" fmla="*/ 825860 w 1353410"/>
              <a:gd name="connsiteY1" fmla="*/ 217 h 1007592"/>
              <a:gd name="connsiteX2" fmla="*/ 1353410 w 1353410"/>
              <a:gd name="connsiteY2" fmla="*/ 534497 h 1007592"/>
              <a:gd name="connsiteX0" fmla="*/ 0 w 1353410"/>
              <a:gd name="connsiteY0" fmla="*/ 1007592 h 1007592"/>
              <a:gd name="connsiteX1" fmla="*/ 825860 w 1353410"/>
              <a:gd name="connsiteY1" fmla="*/ 217 h 1007592"/>
              <a:gd name="connsiteX2" fmla="*/ 1353410 w 1353410"/>
              <a:gd name="connsiteY2" fmla="*/ 534497 h 1007592"/>
              <a:gd name="connsiteX0" fmla="*/ 0 w 1353410"/>
              <a:gd name="connsiteY0" fmla="*/ 1008223 h 1008223"/>
              <a:gd name="connsiteX1" fmla="*/ 825860 w 1353410"/>
              <a:gd name="connsiteY1" fmla="*/ 848 h 1008223"/>
              <a:gd name="connsiteX2" fmla="*/ 1353410 w 1353410"/>
              <a:gd name="connsiteY2" fmla="*/ 535128 h 1008223"/>
              <a:gd name="connsiteX0" fmla="*/ 0 w 1353410"/>
              <a:gd name="connsiteY0" fmla="*/ 1007642 h 1007642"/>
              <a:gd name="connsiteX1" fmla="*/ 825860 w 1353410"/>
              <a:gd name="connsiteY1" fmla="*/ 267 h 1007642"/>
              <a:gd name="connsiteX2" fmla="*/ 1353410 w 1353410"/>
              <a:gd name="connsiteY2" fmla="*/ 534547 h 1007642"/>
              <a:gd name="connsiteX0" fmla="*/ 0 w 1353410"/>
              <a:gd name="connsiteY0" fmla="*/ 1007511 h 1007511"/>
              <a:gd name="connsiteX1" fmla="*/ 825860 w 1353410"/>
              <a:gd name="connsiteY1" fmla="*/ 136 h 1007511"/>
              <a:gd name="connsiteX2" fmla="*/ 1353410 w 1353410"/>
              <a:gd name="connsiteY2" fmla="*/ 534416 h 1007511"/>
              <a:gd name="connsiteX0" fmla="*/ 0 w 1353410"/>
              <a:gd name="connsiteY0" fmla="*/ 1008410 h 1008410"/>
              <a:gd name="connsiteX1" fmla="*/ 825860 w 1353410"/>
              <a:gd name="connsiteY1" fmla="*/ 1035 h 1008410"/>
              <a:gd name="connsiteX2" fmla="*/ 1353410 w 1353410"/>
              <a:gd name="connsiteY2" fmla="*/ 535315 h 100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3410" h="1008410">
                <a:moveTo>
                  <a:pt x="0" y="1008410"/>
                </a:moveTo>
                <a:cubicBezTo>
                  <a:pt x="10753" y="584588"/>
                  <a:pt x="139054" y="-28606"/>
                  <a:pt x="825860" y="1035"/>
                </a:cubicBezTo>
                <a:cubicBezTo>
                  <a:pt x="1173310" y="16030"/>
                  <a:pt x="1277114" y="298999"/>
                  <a:pt x="1353410" y="535315"/>
                </a:cubicBezTo>
              </a:path>
            </a:pathLst>
          </a:custGeom>
          <a:ln w="76200" cap="rnd">
            <a:solidFill>
              <a:schemeClr val="accent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Круговая стрелка 101"/>
          <p:cNvSpPr/>
          <p:nvPr/>
        </p:nvSpPr>
        <p:spPr>
          <a:xfrm rot="5400000">
            <a:off x="7615231" y="1316818"/>
            <a:ext cx="1177473" cy="1120275"/>
          </a:xfrm>
          <a:custGeom>
            <a:avLst/>
            <a:gdLst>
              <a:gd name="connsiteX0" fmla="*/ 11 w 1440162"/>
              <a:gd name="connsiteY0" fmla="*/ 819934 h 1630959"/>
              <a:gd name="connsiteX1" fmla="*/ 568721 w 1440162"/>
              <a:gd name="connsiteY1" fmla="*/ 18219 h 1630959"/>
              <a:gd name="connsiteX2" fmla="*/ 1401518 w 1440162"/>
              <a:gd name="connsiteY2" fmla="*/ 551921 h 1630959"/>
              <a:gd name="connsiteX3" fmla="*/ 1401541 w 1440162"/>
              <a:gd name="connsiteY3" fmla="*/ 551913 h 1630959"/>
              <a:gd name="connsiteX4" fmla="*/ 1375891 w 1440162"/>
              <a:gd name="connsiteY4" fmla="*/ 628503 h 1630959"/>
              <a:gd name="connsiteX5" fmla="*/ 1316698 w 1440162"/>
              <a:gd name="connsiteY5" fmla="*/ 576102 h 1630959"/>
              <a:gd name="connsiteX6" fmla="*/ 1316726 w 1440162"/>
              <a:gd name="connsiteY6" fmla="*/ 576094 h 1630959"/>
              <a:gd name="connsiteX7" fmla="*/ 580805 w 1440162"/>
              <a:gd name="connsiteY7" fmla="*/ 106111 h 1630959"/>
              <a:gd name="connsiteX8" fmla="*/ 88232 w 1440162"/>
              <a:gd name="connsiteY8" fmla="*/ 819388 h 1630959"/>
              <a:gd name="connsiteX9" fmla="*/ 11 w 1440162"/>
              <a:gd name="connsiteY9" fmla="*/ 819934 h 1630959"/>
              <a:gd name="connsiteX0" fmla="*/ 11 w 1401541"/>
              <a:gd name="connsiteY0" fmla="*/ 820048 h 820278"/>
              <a:gd name="connsiteX1" fmla="*/ 568721 w 1401541"/>
              <a:gd name="connsiteY1" fmla="*/ 18333 h 820278"/>
              <a:gd name="connsiteX2" fmla="*/ 1401518 w 1401541"/>
              <a:gd name="connsiteY2" fmla="*/ 552035 h 820278"/>
              <a:gd name="connsiteX3" fmla="*/ 1401541 w 1401541"/>
              <a:gd name="connsiteY3" fmla="*/ 552027 h 820278"/>
              <a:gd name="connsiteX4" fmla="*/ 1375891 w 1401541"/>
              <a:gd name="connsiteY4" fmla="*/ 628617 h 820278"/>
              <a:gd name="connsiteX5" fmla="*/ 1316698 w 1401541"/>
              <a:gd name="connsiteY5" fmla="*/ 576216 h 820278"/>
              <a:gd name="connsiteX6" fmla="*/ 1316726 w 1401541"/>
              <a:gd name="connsiteY6" fmla="*/ 576208 h 820278"/>
              <a:gd name="connsiteX7" fmla="*/ 580805 w 1401541"/>
              <a:gd name="connsiteY7" fmla="*/ 106225 h 820278"/>
              <a:gd name="connsiteX8" fmla="*/ 11 w 1401541"/>
              <a:gd name="connsiteY8" fmla="*/ 820048 h 820278"/>
              <a:gd name="connsiteX0" fmla="*/ 11 w 1414253"/>
              <a:gd name="connsiteY0" fmla="*/ 820048 h 838013"/>
              <a:gd name="connsiteX1" fmla="*/ 568721 w 1414253"/>
              <a:gd name="connsiteY1" fmla="*/ 18333 h 838013"/>
              <a:gd name="connsiteX2" fmla="*/ 1401518 w 1414253"/>
              <a:gd name="connsiteY2" fmla="*/ 552035 h 838013"/>
              <a:gd name="connsiteX3" fmla="*/ 1401541 w 1414253"/>
              <a:gd name="connsiteY3" fmla="*/ 552027 h 838013"/>
              <a:gd name="connsiteX4" fmla="*/ 1375891 w 1414253"/>
              <a:gd name="connsiteY4" fmla="*/ 628617 h 838013"/>
              <a:gd name="connsiteX5" fmla="*/ 1316698 w 1414253"/>
              <a:gd name="connsiteY5" fmla="*/ 576216 h 838013"/>
              <a:gd name="connsiteX6" fmla="*/ 1316726 w 1414253"/>
              <a:gd name="connsiteY6" fmla="*/ 576208 h 838013"/>
              <a:gd name="connsiteX7" fmla="*/ 11 w 1414253"/>
              <a:gd name="connsiteY7" fmla="*/ 820048 h 838013"/>
              <a:gd name="connsiteX0" fmla="*/ 11 w 1401541"/>
              <a:gd name="connsiteY0" fmla="*/ 820048 h 837613"/>
              <a:gd name="connsiteX1" fmla="*/ 568721 w 1401541"/>
              <a:gd name="connsiteY1" fmla="*/ 18333 h 837613"/>
              <a:gd name="connsiteX2" fmla="*/ 1401518 w 1401541"/>
              <a:gd name="connsiteY2" fmla="*/ 552035 h 837613"/>
              <a:gd name="connsiteX3" fmla="*/ 1401541 w 1401541"/>
              <a:gd name="connsiteY3" fmla="*/ 552027 h 837613"/>
              <a:gd name="connsiteX4" fmla="*/ 1375891 w 1401541"/>
              <a:gd name="connsiteY4" fmla="*/ 628617 h 837613"/>
              <a:gd name="connsiteX5" fmla="*/ 1316698 w 1401541"/>
              <a:gd name="connsiteY5" fmla="*/ 576216 h 837613"/>
              <a:gd name="connsiteX6" fmla="*/ 11 w 1401541"/>
              <a:gd name="connsiteY6" fmla="*/ 820048 h 837613"/>
              <a:gd name="connsiteX0" fmla="*/ 11 w 1401541"/>
              <a:gd name="connsiteY0" fmla="*/ 820048 h 820048"/>
              <a:gd name="connsiteX1" fmla="*/ 568721 w 1401541"/>
              <a:gd name="connsiteY1" fmla="*/ 18333 h 820048"/>
              <a:gd name="connsiteX2" fmla="*/ 1401518 w 1401541"/>
              <a:gd name="connsiteY2" fmla="*/ 552035 h 820048"/>
              <a:gd name="connsiteX3" fmla="*/ 1401541 w 1401541"/>
              <a:gd name="connsiteY3" fmla="*/ 552027 h 820048"/>
              <a:gd name="connsiteX4" fmla="*/ 1375891 w 1401541"/>
              <a:gd name="connsiteY4" fmla="*/ 628617 h 820048"/>
              <a:gd name="connsiteX5" fmla="*/ 11 w 1401541"/>
              <a:gd name="connsiteY5" fmla="*/ 820048 h 820048"/>
              <a:gd name="connsiteX0" fmla="*/ 11 w 1401541"/>
              <a:gd name="connsiteY0" fmla="*/ 820048 h 820048"/>
              <a:gd name="connsiteX1" fmla="*/ 568721 w 1401541"/>
              <a:gd name="connsiteY1" fmla="*/ 18333 h 820048"/>
              <a:gd name="connsiteX2" fmla="*/ 1401518 w 1401541"/>
              <a:gd name="connsiteY2" fmla="*/ 552035 h 820048"/>
              <a:gd name="connsiteX3" fmla="*/ 1401541 w 1401541"/>
              <a:gd name="connsiteY3" fmla="*/ 552027 h 820048"/>
              <a:gd name="connsiteX4" fmla="*/ 11 w 1401541"/>
              <a:gd name="connsiteY4" fmla="*/ 820048 h 820048"/>
              <a:gd name="connsiteX0" fmla="*/ 1401541 w 1492981"/>
              <a:gd name="connsiteY0" fmla="*/ 552027 h 820048"/>
              <a:gd name="connsiteX1" fmla="*/ 11 w 1492981"/>
              <a:gd name="connsiteY1" fmla="*/ 820048 h 820048"/>
              <a:gd name="connsiteX2" fmla="*/ 568721 w 1492981"/>
              <a:gd name="connsiteY2" fmla="*/ 18333 h 820048"/>
              <a:gd name="connsiteX3" fmla="*/ 1401518 w 1492981"/>
              <a:gd name="connsiteY3" fmla="*/ 552035 h 820048"/>
              <a:gd name="connsiteX4" fmla="*/ 1492981 w 1492981"/>
              <a:gd name="connsiteY4" fmla="*/ 643467 h 820048"/>
              <a:gd name="connsiteX0" fmla="*/ 1401538 w 1492978"/>
              <a:gd name="connsiteY0" fmla="*/ 548496 h 816517"/>
              <a:gd name="connsiteX1" fmla="*/ 8 w 1492978"/>
              <a:gd name="connsiteY1" fmla="*/ 816517 h 816517"/>
              <a:gd name="connsiteX2" fmla="*/ 568718 w 1492978"/>
              <a:gd name="connsiteY2" fmla="*/ 14802 h 816517"/>
              <a:gd name="connsiteX3" fmla="*/ 1439356 w 1492978"/>
              <a:gd name="connsiteY3" fmla="*/ 460219 h 816517"/>
              <a:gd name="connsiteX4" fmla="*/ 1492978 w 1492978"/>
              <a:gd name="connsiteY4" fmla="*/ 639936 h 816517"/>
              <a:gd name="connsiteX0" fmla="*/ 1319560 w 1492978"/>
              <a:gd name="connsiteY0" fmla="*/ 649397 h 816517"/>
              <a:gd name="connsiteX1" fmla="*/ 8 w 1492978"/>
              <a:gd name="connsiteY1" fmla="*/ 816517 h 816517"/>
              <a:gd name="connsiteX2" fmla="*/ 568718 w 1492978"/>
              <a:gd name="connsiteY2" fmla="*/ 14802 h 816517"/>
              <a:gd name="connsiteX3" fmla="*/ 1439356 w 1492978"/>
              <a:gd name="connsiteY3" fmla="*/ 460219 h 816517"/>
              <a:gd name="connsiteX4" fmla="*/ 1492978 w 1492978"/>
              <a:gd name="connsiteY4" fmla="*/ 639936 h 816517"/>
              <a:gd name="connsiteX0" fmla="*/ 1319560 w 1439356"/>
              <a:gd name="connsiteY0" fmla="*/ 649397 h 816517"/>
              <a:gd name="connsiteX1" fmla="*/ 8 w 1439356"/>
              <a:gd name="connsiteY1" fmla="*/ 816517 h 816517"/>
              <a:gd name="connsiteX2" fmla="*/ 568718 w 1439356"/>
              <a:gd name="connsiteY2" fmla="*/ 14802 h 816517"/>
              <a:gd name="connsiteX3" fmla="*/ 1439356 w 1439356"/>
              <a:gd name="connsiteY3" fmla="*/ 460219 h 816517"/>
              <a:gd name="connsiteX0" fmla="*/ 8 w 1439356"/>
              <a:gd name="connsiteY0" fmla="*/ 816517 h 816517"/>
              <a:gd name="connsiteX1" fmla="*/ 568718 w 1439356"/>
              <a:gd name="connsiteY1" fmla="*/ 14802 h 816517"/>
              <a:gd name="connsiteX2" fmla="*/ 1439356 w 1439356"/>
              <a:gd name="connsiteY2" fmla="*/ 460219 h 816517"/>
              <a:gd name="connsiteX0" fmla="*/ 8 w 1401522"/>
              <a:gd name="connsiteY0" fmla="*/ 801780 h 801780"/>
              <a:gd name="connsiteX1" fmla="*/ 568718 w 1401522"/>
              <a:gd name="connsiteY1" fmla="*/ 65 h 801780"/>
              <a:gd name="connsiteX2" fmla="*/ 1401522 w 1401522"/>
              <a:gd name="connsiteY2" fmla="*/ 767101 h 801780"/>
              <a:gd name="connsiteX0" fmla="*/ 9 w 1369992"/>
              <a:gd name="connsiteY0" fmla="*/ 776496 h 776496"/>
              <a:gd name="connsiteX1" fmla="*/ 537188 w 1369992"/>
              <a:gd name="connsiteY1" fmla="*/ 5 h 776496"/>
              <a:gd name="connsiteX2" fmla="*/ 1369992 w 1369992"/>
              <a:gd name="connsiteY2" fmla="*/ 767041 h 776496"/>
              <a:gd name="connsiteX0" fmla="*/ 6 w 1369989"/>
              <a:gd name="connsiteY0" fmla="*/ 820638 h 820638"/>
              <a:gd name="connsiteX1" fmla="*/ 682228 w 1369989"/>
              <a:gd name="connsiteY1" fmla="*/ 4 h 820638"/>
              <a:gd name="connsiteX2" fmla="*/ 1369989 w 1369989"/>
              <a:gd name="connsiteY2" fmla="*/ 811183 h 820638"/>
              <a:gd name="connsiteX0" fmla="*/ 23 w 1370006"/>
              <a:gd name="connsiteY0" fmla="*/ 820689 h 820689"/>
              <a:gd name="connsiteX1" fmla="*/ 682245 w 1370006"/>
              <a:gd name="connsiteY1" fmla="*/ 55 h 820689"/>
              <a:gd name="connsiteX2" fmla="*/ 1370006 w 1370006"/>
              <a:gd name="connsiteY2" fmla="*/ 811234 h 820689"/>
              <a:gd name="connsiteX0" fmla="*/ 23 w 1370006"/>
              <a:gd name="connsiteY0" fmla="*/ 820689 h 820689"/>
              <a:gd name="connsiteX1" fmla="*/ 682245 w 1370006"/>
              <a:gd name="connsiteY1" fmla="*/ 55 h 820689"/>
              <a:gd name="connsiteX2" fmla="*/ 1370006 w 1370006"/>
              <a:gd name="connsiteY2" fmla="*/ 811234 h 820689"/>
              <a:gd name="connsiteX0" fmla="*/ 23 w 1370006"/>
              <a:gd name="connsiteY0" fmla="*/ 820691 h 820691"/>
              <a:gd name="connsiteX1" fmla="*/ 682245 w 1370006"/>
              <a:gd name="connsiteY1" fmla="*/ 57 h 820691"/>
              <a:gd name="connsiteX2" fmla="*/ 1370006 w 1370006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691 h 820691"/>
              <a:gd name="connsiteX1" fmla="*/ 682222 w 1369983"/>
              <a:gd name="connsiteY1" fmla="*/ 57 h 820691"/>
              <a:gd name="connsiteX2" fmla="*/ 1369983 w 1369983"/>
              <a:gd name="connsiteY2" fmla="*/ 811236 h 820691"/>
              <a:gd name="connsiteX0" fmla="*/ 0 w 1369983"/>
              <a:gd name="connsiteY0" fmla="*/ 820723 h 820723"/>
              <a:gd name="connsiteX1" fmla="*/ 682222 w 1369983"/>
              <a:gd name="connsiteY1" fmla="*/ 89 h 820723"/>
              <a:gd name="connsiteX2" fmla="*/ 1369983 w 1369983"/>
              <a:gd name="connsiteY2" fmla="*/ 811268 h 820723"/>
              <a:gd name="connsiteX0" fmla="*/ 0 w 1369986"/>
              <a:gd name="connsiteY0" fmla="*/ 828286 h 1269591"/>
              <a:gd name="connsiteX1" fmla="*/ 682222 w 1369986"/>
              <a:gd name="connsiteY1" fmla="*/ 7652 h 1269591"/>
              <a:gd name="connsiteX2" fmla="*/ 1369986 w 1369986"/>
              <a:gd name="connsiteY2" fmla="*/ 1269591 h 1269591"/>
              <a:gd name="connsiteX0" fmla="*/ 0 w 1369986"/>
              <a:gd name="connsiteY0" fmla="*/ 695581 h 1136886"/>
              <a:gd name="connsiteX1" fmla="*/ 892014 w 1369986"/>
              <a:gd name="connsiteY1" fmla="*/ 10175 h 1136886"/>
              <a:gd name="connsiteX2" fmla="*/ 1369986 w 1369986"/>
              <a:gd name="connsiteY2" fmla="*/ 1136886 h 1136886"/>
              <a:gd name="connsiteX0" fmla="*/ 0 w 1369986"/>
              <a:gd name="connsiteY0" fmla="*/ 685446 h 1126751"/>
              <a:gd name="connsiteX1" fmla="*/ 892014 w 1369986"/>
              <a:gd name="connsiteY1" fmla="*/ 40 h 1126751"/>
              <a:gd name="connsiteX2" fmla="*/ 1369986 w 1369986"/>
              <a:gd name="connsiteY2" fmla="*/ 1126751 h 1126751"/>
              <a:gd name="connsiteX0" fmla="*/ 0 w 1369986"/>
              <a:gd name="connsiteY0" fmla="*/ 685407 h 1126712"/>
              <a:gd name="connsiteX1" fmla="*/ 892014 w 1369986"/>
              <a:gd name="connsiteY1" fmla="*/ 1 h 1126712"/>
              <a:gd name="connsiteX2" fmla="*/ 1369986 w 1369986"/>
              <a:gd name="connsiteY2" fmla="*/ 1126712 h 1126712"/>
              <a:gd name="connsiteX0" fmla="*/ 0 w 1370517"/>
              <a:gd name="connsiteY0" fmla="*/ 685407 h 1126712"/>
              <a:gd name="connsiteX1" fmla="*/ 892014 w 1370517"/>
              <a:gd name="connsiteY1" fmla="*/ 1 h 1126712"/>
              <a:gd name="connsiteX2" fmla="*/ 1369986 w 1370517"/>
              <a:gd name="connsiteY2" fmla="*/ 1126712 h 1126712"/>
              <a:gd name="connsiteX0" fmla="*/ 0 w 1370029"/>
              <a:gd name="connsiteY0" fmla="*/ 678968 h 1120273"/>
              <a:gd name="connsiteX1" fmla="*/ 734673 w 1370029"/>
              <a:gd name="connsiteY1" fmla="*/ 1 h 1120273"/>
              <a:gd name="connsiteX2" fmla="*/ 1369986 w 1370029"/>
              <a:gd name="connsiteY2" fmla="*/ 1120273 h 1120273"/>
              <a:gd name="connsiteX0" fmla="*/ 0 w 1370037"/>
              <a:gd name="connsiteY0" fmla="*/ 679008 h 1120313"/>
              <a:gd name="connsiteX1" fmla="*/ 734673 w 1370037"/>
              <a:gd name="connsiteY1" fmla="*/ 41 h 1120313"/>
              <a:gd name="connsiteX2" fmla="*/ 1369986 w 1370037"/>
              <a:gd name="connsiteY2" fmla="*/ 1120313 h 1120313"/>
              <a:gd name="connsiteX0" fmla="*/ 0 w 1370037"/>
              <a:gd name="connsiteY0" fmla="*/ 679008 h 1120313"/>
              <a:gd name="connsiteX1" fmla="*/ 734673 w 1370037"/>
              <a:gd name="connsiteY1" fmla="*/ 41 h 1120313"/>
              <a:gd name="connsiteX2" fmla="*/ 1369986 w 1370037"/>
              <a:gd name="connsiteY2" fmla="*/ 1120313 h 1120313"/>
              <a:gd name="connsiteX0" fmla="*/ 0 w 1370037"/>
              <a:gd name="connsiteY0" fmla="*/ 678970 h 1120275"/>
              <a:gd name="connsiteX1" fmla="*/ 734673 w 1370037"/>
              <a:gd name="connsiteY1" fmla="*/ 3 h 1120275"/>
              <a:gd name="connsiteX2" fmla="*/ 1369986 w 1370037"/>
              <a:gd name="connsiteY2" fmla="*/ 1120275 h 112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0037" h="1120275">
                <a:moveTo>
                  <a:pt x="0" y="678970"/>
                </a:moveTo>
                <a:cubicBezTo>
                  <a:pt x="85678" y="306663"/>
                  <a:pt x="228954" y="1381"/>
                  <a:pt x="734673" y="3"/>
                </a:cubicBezTo>
                <a:cubicBezTo>
                  <a:pt x="1244246" y="-1386"/>
                  <a:pt x="1373002" y="690777"/>
                  <a:pt x="1369986" y="1120275"/>
                </a:cubicBezTo>
              </a:path>
            </a:pathLst>
          </a:custGeom>
          <a:ln w="76200" cap="rnd">
            <a:solidFill>
              <a:schemeClr val="accent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604418" y="2268996"/>
            <a:ext cx="360000" cy="369332"/>
            <a:chOff x="1319028" y="2408538"/>
            <a:chExt cx="360000" cy="369332"/>
          </a:xfrm>
        </p:grpSpPr>
        <p:sp>
          <p:nvSpPr>
            <p:cNvPr id="46" name="Овал 45"/>
            <p:cNvSpPr/>
            <p:nvPr/>
          </p:nvSpPr>
          <p:spPr>
            <a:xfrm>
              <a:off x="1319028" y="2417870"/>
              <a:ext cx="360000" cy="360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46066" y="240853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>
                  <a:solidFill>
                    <a:prstClr val="black"/>
                  </a:solidFill>
                  <a:latin typeface="Calibri"/>
                </a:rPr>
                <a:t>8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8400076" y="42576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918953" y="4249572"/>
            <a:ext cx="1835845" cy="52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prstClr val="black"/>
                </a:solidFill>
                <a:latin typeface="Calibri"/>
              </a:rPr>
              <a:t>Заполнение увеличенной формы протокола УИК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738514" y="1108934"/>
            <a:ext cx="360040" cy="369332"/>
            <a:chOff x="3347864" y="1077404"/>
            <a:chExt cx="360040" cy="369332"/>
          </a:xfrm>
        </p:grpSpPr>
        <p:sp>
          <p:nvSpPr>
            <p:cNvPr id="69" name="Овал 68"/>
            <p:cNvSpPr/>
            <p:nvPr/>
          </p:nvSpPr>
          <p:spPr>
            <a:xfrm>
              <a:off x="3347864" y="1084740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377641" y="10774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 smtClean="0">
                  <a:solidFill>
                    <a:prstClr val="black"/>
                  </a:solidFill>
                  <a:latin typeface="Calibri"/>
                </a:rPr>
                <a:t>2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376706" y="1115658"/>
            <a:ext cx="360040" cy="369332"/>
            <a:chOff x="5436096" y="1084128"/>
            <a:chExt cx="360040" cy="369332"/>
          </a:xfrm>
        </p:grpSpPr>
        <p:sp>
          <p:nvSpPr>
            <p:cNvPr id="72" name="Овал 71"/>
            <p:cNvSpPr/>
            <p:nvPr/>
          </p:nvSpPr>
          <p:spPr>
            <a:xfrm>
              <a:off x="5436096" y="1091464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458499" y="10841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>
                  <a:solidFill>
                    <a:prstClr val="black"/>
                  </a:solidFill>
                  <a:latin typeface="Calibri"/>
                </a:rPr>
                <a:t>3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100362" y="1106366"/>
            <a:ext cx="360000" cy="369332"/>
            <a:chOff x="1316172" y="1074836"/>
            <a:chExt cx="360000" cy="369332"/>
          </a:xfrm>
        </p:grpSpPr>
        <p:sp>
          <p:nvSpPr>
            <p:cNvPr id="54" name="Овал 53"/>
            <p:cNvSpPr/>
            <p:nvPr/>
          </p:nvSpPr>
          <p:spPr>
            <a:xfrm>
              <a:off x="1316172" y="1084168"/>
              <a:ext cx="360000" cy="360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43210" y="10748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 smtClean="0">
                  <a:solidFill>
                    <a:prstClr val="black"/>
                  </a:solidFill>
                  <a:latin typeface="Calibri"/>
                </a:rPr>
                <a:t>1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653090" y="1091112"/>
            <a:ext cx="360040" cy="369944"/>
            <a:chOff x="8532440" y="1059582"/>
            <a:chExt cx="360040" cy="369944"/>
          </a:xfrm>
        </p:grpSpPr>
        <p:sp>
          <p:nvSpPr>
            <p:cNvPr id="52" name="Овал 51"/>
            <p:cNvSpPr/>
            <p:nvPr/>
          </p:nvSpPr>
          <p:spPr>
            <a:xfrm>
              <a:off x="8532440" y="1069486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560199" y="10595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 smtClean="0">
                  <a:solidFill>
                    <a:prstClr val="black"/>
                  </a:solidFill>
                  <a:latin typeface="Calibri"/>
                </a:rPr>
                <a:t>5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014898" y="1115658"/>
            <a:ext cx="360040" cy="369944"/>
            <a:chOff x="6588224" y="1084128"/>
            <a:chExt cx="360040" cy="369944"/>
          </a:xfrm>
        </p:grpSpPr>
        <p:sp>
          <p:nvSpPr>
            <p:cNvPr id="75" name="Овал 74"/>
            <p:cNvSpPr/>
            <p:nvPr/>
          </p:nvSpPr>
          <p:spPr>
            <a:xfrm>
              <a:off x="6588224" y="1094032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15983" y="10841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i="1" dirty="0">
                  <a:solidFill>
                    <a:prstClr val="black"/>
                  </a:solidFill>
                  <a:latin typeface="Calibri"/>
                </a:rPr>
                <a:t>4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74" name="Прямая соединительная линия 73"/>
          <p:cNvCxnSpPr/>
          <p:nvPr/>
        </p:nvCxnSpPr>
        <p:spPr>
          <a:xfrm flipH="1">
            <a:off x="3175815" y="1288021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4810933" y="1288021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6451114" y="1288021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1540164" y="4030764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Группа 90"/>
          <p:cNvGrpSpPr/>
          <p:nvPr/>
        </p:nvGrpSpPr>
        <p:grpSpPr>
          <a:xfrm>
            <a:off x="2705231" y="3851677"/>
            <a:ext cx="418704" cy="369332"/>
            <a:chOff x="3314581" y="1077404"/>
            <a:chExt cx="418704" cy="369332"/>
          </a:xfrm>
        </p:grpSpPr>
        <p:sp>
          <p:nvSpPr>
            <p:cNvPr id="96" name="Овал 95"/>
            <p:cNvSpPr/>
            <p:nvPr/>
          </p:nvSpPr>
          <p:spPr>
            <a:xfrm>
              <a:off x="3347864" y="1084740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314581" y="10774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i="1" dirty="0" smtClean="0">
                  <a:solidFill>
                    <a:prstClr val="black"/>
                  </a:solidFill>
                  <a:latin typeface="Calibri"/>
                </a:rPr>
                <a:t>10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4344386" y="3858401"/>
            <a:ext cx="418704" cy="369332"/>
            <a:chOff x="5403776" y="1084128"/>
            <a:chExt cx="418704" cy="369332"/>
          </a:xfrm>
        </p:grpSpPr>
        <p:sp>
          <p:nvSpPr>
            <p:cNvPr id="103" name="Овал 102"/>
            <p:cNvSpPr/>
            <p:nvPr/>
          </p:nvSpPr>
          <p:spPr>
            <a:xfrm>
              <a:off x="5436096" y="1091464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403776" y="1084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i="1" dirty="0" smtClean="0">
                  <a:solidFill>
                    <a:prstClr val="black"/>
                  </a:solidFill>
                  <a:latin typeface="Calibri"/>
                </a:rPr>
                <a:t>11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05" name="Группа 104"/>
          <p:cNvGrpSpPr/>
          <p:nvPr/>
        </p:nvGrpSpPr>
        <p:grpSpPr>
          <a:xfrm>
            <a:off x="1100362" y="3849109"/>
            <a:ext cx="360000" cy="369332"/>
            <a:chOff x="1316172" y="1074836"/>
            <a:chExt cx="360000" cy="369332"/>
          </a:xfrm>
        </p:grpSpPr>
        <p:sp>
          <p:nvSpPr>
            <p:cNvPr id="106" name="Овал 105"/>
            <p:cNvSpPr/>
            <p:nvPr/>
          </p:nvSpPr>
          <p:spPr>
            <a:xfrm>
              <a:off x="1316172" y="1084168"/>
              <a:ext cx="360000" cy="360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43210" y="10748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i="1" dirty="0">
                  <a:solidFill>
                    <a:prstClr val="black"/>
                  </a:solidFill>
                  <a:latin typeface="Calibri"/>
                </a:rPr>
                <a:t>9</a:t>
              </a:r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7617789" y="3833855"/>
            <a:ext cx="418704" cy="369944"/>
            <a:chOff x="8497139" y="1059582"/>
            <a:chExt cx="418704" cy="369944"/>
          </a:xfrm>
        </p:grpSpPr>
        <p:sp>
          <p:nvSpPr>
            <p:cNvPr id="109" name="Овал 108"/>
            <p:cNvSpPr/>
            <p:nvPr/>
          </p:nvSpPr>
          <p:spPr>
            <a:xfrm>
              <a:off x="8532440" y="1069486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497139" y="105958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i="1" dirty="0" smtClean="0">
                  <a:solidFill>
                    <a:prstClr val="black"/>
                  </a:solidFill>
                  <a:latin typeface="Calibri"/>
                </a:rPr>
                <a:t>13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984294" y="3858401"/>
            <a:ext cx="418704" cy="369944"/>
            <a:chOff x="6557620" y="1084128"/>
            <a:chExt cx="418704" cy="369944"/>
          </a:xfrm>
        </p:grpSpPr>
        <p:sp>
          <p:nvSpPr>
            <p:cNvPr id="112" name="Овал 111"/>
            <p:cNvSpPr/>
            <p:nvPr/>
          </p:nvSpPr>
          <p:spPr>
            <a:xfrm>
              <a:off x="6588224" y="1094032"/>
              <a:ext cx="360040" cy="3600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557620" y="1084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i="1" dirty="0" smtClean="0">
                  <a:solidFill>
                    <a:prstClr val="black"/>
                  </a:solidFill>
                  <a:latin typeface="Calibri"/>
                </a:rPr>
                <a:t>12</a:t>
              </a:r>
              <a:endParaRPr lang="ru-RU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114" name="Прямая соединительная линия 113"/>
          <p:cNvCxnSpPr/>
          <p:nvPr/>
        </p:nvCxnSpPr>
        <p:spPr>
          <a:xfrm flipH="1">
            <a:off x="3175815" y="4030764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flipH="1">
            <a:off x="4810933" y="4030764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H="1">
            <a:off x="6451114" y="4030764"/>
            <a:ext cx="1152000" cy="2575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>
            <a:off x="2010710" y="2446319"/>
            <a:ext cx="2334711" cy="11768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flipH="1" flipV="1">
            <a:off x="4812711" y="2458087"/>
            <a:ext cx="2340304" cy="7550"/>
          </a:xfrm>
          <a:prstGeom prst="line">
            <a:avLst/>
          </a:prstGeom>
          <a:ln w="76200" cap="rnd">
            <a:solidFill>
              <a:schemeClr val="accent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8040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117</Words>
  <Application>Microsoft Office PowerPoint</Application>
  <PresentationFormat>Экран (16:9)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2_Тема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Admin</cp:lastModifiedBy>
  <cp:revision>82</cp:revision>
  <cp:lastPrinted>2017-11-08T15:23:02Z</cp:lastPrinted>
  <dcterms:created xsi:type="dcterms:W3CDTF">2017-08-02T01:15:50Z</dcterms:created>
  <dcterms:modified xsi:type="dcterms:W3CDTF">2017-11-08T15:34:47Z</dcterms:modified>
</cp:coreProperties>
</file>